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36BF4-7C1F-FF6B-B76B-9324B53AB47D}" v="4" dt="2025-05-27T09:48:26.730"/>
    <p1510:client id="{9120D886-C584-19D7-1F0F-24ABAF3EB518}" v="610" dt="2025-05-27T09:49:09.366"/>
    <p1510:client id="{BDE03193-B54C-4DB9-809C-F672F08FCACE}" v="3" dt="2025-05-27T09:47:43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17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7B42A-1FF3-0083-C88C-758165440BF7}"/>
              </a:ext>
            </a:extLst>
          </p:cNvPr>
          <p:cNvSpPr txBox="1"/>
          <p:nvPr/>
        </p:nvSpPr>
        <p:spPr>
          <a:xfrm>
            <a:off x="2955073" y="10754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 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5670C-4691-7341-1CFB-AEEC68D1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02" y="286605"/>
            <a:ext cx="10078807" cy="3006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9D973E-BBBA-E5C4-7A84-0FDC9CA22E87}"/>
              </a:ext>
            </a:extLst>
          </p:cNvPr>
          <p:cNvSpPr txBox="1"/>
          <p:nvPr/>
        </p:nvSpPr>
        <p:spPr>
          <a:xfrm>
            <a:off x="1656146" y="3771928"/>
            <a:ext cx="111789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TEAM MEMBERS: -     ROLL NO. : - 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KANISHAK TYAGI        202401100400104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JAYANT – SINGH         202401100400102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KARTIK KUMAR          202401100400105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HARSHIT                     202401100400095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MANASVI TYAGI          202401100400118</a:t>
            </a: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b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</a:br>
            <a:r>
              <a:rPr lang="en-US" sz="2400" b="1" dirty="0">
                <a:solidFill>
                  <a:schemeClr val="bg2"/>
                </a:solidFill>
                <a:latin typeface="Bookman Old Style"/>
                <a:cs typeface="Angsana New"/>
              </a:rPr>
              <a:t>SUBMITTED TO: - MR. ABHISHEK SHUKLA</a:t>
            </a:r>
            <a:br>
              <a:rPr lang="en-US" dirty="0">
                <a:latin typeface="Bookman Old Style"/>
                <a:cs typeface="Angsana New"/>
              </a:rPr>
            </a:br>
            <a:br>
              <a:rPr lang="en-US" dirty="0">
                <a:latin typeface="Bookman Old Style"/>
                <a:cs typeface="Angsana New"/>
              </a:rPr>
            </a:br>
            <a:endParaRPr lang="en-US" dirty="0">
              <a:latin typeface="Bookman Old Style"/>
              <a:cs typeface="Angsana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B04DC-9992-FE79-C6EB-0220E2A4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135" y="7675469"/>
            <a:ext cx="1701052" cy="4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3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73354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1768197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 appreciate your time and attention. Our team is dedicated to advancing healthcare through data. Please feel free to ask any questions.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3143369"/>
            <a:ext cx="3662124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90%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6639401" y="41174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35660" y="4602599"/>
            <a:ext cx="366212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Model's balanced performance.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18896" y="3143369"/>
            <a:ext cx="366224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0.95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10622637" y="41174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ROC AUC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18896" y="4602599"/>
            <a:ext cx="366224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Excellent discriminatory power.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227219" y="5694283"/>
            <a:ext cx="3662243" cy="70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&gt;85%</a:t>
            </a:r>
            <a:endParaRPr lang="en-US" sz="5550" dirty="0"/>
          </a:p>
        </p:txBody>
      </p:sp>
      <p:sp>
        <p:nvSpPr>
          <p:cNvPr id="12" name="Text 9"/>
          <p:cNvSpPr/>
          <p:nvPr/>
        </p:nvSpPr>
        <p:spPr>
          <a:xfrm>
            <a:off x="8630960" y="66683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Target Accuracy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227219" y="7153513"/>
            <a:ext cx="366224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Achieved project goal.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FC23ED-FD12-7176-931C-034DCA96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146" y="7611035"/>
            <a:ext cx="1843367" cy="484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Heart Disease Prediction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475202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outlines our project to predict heart disease. We use machine learning for early detection. Our goal is to improve patient outcomes. We leverage data-driven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152882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2187535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52" y="2214324"/>
            <a:ext cx="342543" cy="428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31462" y="226111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Classification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31462" y="2746296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a model to detect heart disease.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35660" y="351686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252" y="3543657"/>
            <a:ext cx="342543" cy="4281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31462" y="3590449"/>
            <a:ext cx="289536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931462" y="4075628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medical parameters for precision.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35660" y="4846201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252" y="4872990"/>
            <a:ext cx="342543" cy="4281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31462" y="4919782"/>
            <a:ext cx="306228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Effective Visualization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31462" y="5404961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 data and model predictions.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35660" y="617553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252" y="6202323"/>
            <a:ext cx="342543" cy="42814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31462" y="6249114"/>
            <a:ext cx="31975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Achieve &gt;85% Accuracy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931462" y="6734294"/>
            <a:ext cx="694967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 accuracy in disease detection.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AC7F4B-84DD-4E7A-D4EF-9F0D01AFD4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6569" y="7624482"/>
            <a:ext cx="1950944" cy="591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23755"/>
            <a:ext cx="933128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Exploration and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672483"/>
            <a:ext cx="291024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and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243388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 used a publicly available heart disease dataset. Key features include age, sex, cholesterol, blood pressure, and ECG.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687" y="367248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07687" y="4243388"/>
            <a:ext cx="402859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Missing values were imputed using mean or median. Standardization was applied for feature scaling.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6114" y="367248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6114" y="4243388"/>
            <a:ext cx="402859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dataset was split 80% for training and 20% for testing. For example, average cholesterol was 200 mg/dL.</a:t>
            </a:r>
            <a:endParaRPr lang="en-US" sz="16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CCE647-2CA4-082B-33AF-512F6A6A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357" y="7745506"/>
            <a:ext cx="1897155" cy="484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671512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Selection and Training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60" y="2419707"/>
            <a:ext cx="1070491" cy="1284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263" y="263378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Models Considered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7263" y="3118961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Logistic Regression.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0" y="3704273"/>
            <a:ext cx="1070491" cy="12845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7263" y="3918347"/>
            <a:ext cx="33662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27263" y="4403527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Grid search with cross-validation was used.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660" y="4988838"/>
            <a:ext cx="1070491" cy="12845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7263" y="52029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Performance Metric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27263" y="5688092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F1-score balanced precision and recall.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660" y="6273403"/>
            <a:ext cx="1070491" cy="128456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27263" y="648747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Best Model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27263" y="6972657"/>
            <a:ext cx="62538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Random Forest achieved the highest F1-score (0.90).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C89A90-BD1C-1672-81A4-BB7AF3E7C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0698" y="7557247"/>
            <a:ext cx="1870261" cy="658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764858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1799511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201358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49735" y="2498765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Visualizes true positives and negatives.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5660" y="3269337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6449735" y="348341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49735" y="3968591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92% of predicted positives are correct.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660" y="4739164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6449735" y="495323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49735" y="5438418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88% of actual positives are correctly identified.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5660" y="6208990"/>
            <a:ext cx="7645479" cy="1255752"/>
          </a:xfrm>
          <a:prstGeom prst="roundRect">
            <a:avLst>
              <a:gd name="adj" fmla="val 2557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6449735" y="642306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49735" y="6908244"/>
            <a:ext cx="721733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90% harmonic mean of precision and recall.</a:t>
            </a:r>
            <a:endParaRPr lang="en-US" sz="1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99A7A-5FCA-2B6B-3566-34F06FECA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487" y="7772400"/>
            <a:ext cx="16954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606867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Importance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821" y="2748558"/>
            <a:ext cx="2166699" cy="1255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1557" y="3344466"/>
            <a:ext cx="300990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29595" y="2962632"/>
            <a:ext cx="24543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Cholesterol Level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29595" y="3447812"/>
            <a:ext cx="245435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0.25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68979" y="4015740"/>
            <a:ext cx="8658701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52" y="4057769"/>
            <a:ext cx="4333518" cy="1255752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557" y="4497467"/>
            <a:ext cx="300990" cy="3762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12944" y="4271843"/>
            <a:ext cx="247400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Blood Pressure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412944" y="4757023"/>
            <a:ext cx="247400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0.20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52329" y="5324951"/>
            <a:ext cx="7575352" cy="15240"/>
          </a:xfrm>
          <a:prstGeom prst="roundRect">
            <a:avLst>
              <a:gd name="adj" fmla="val 210732"/>
            </a:avLst>
          </a:prstGeom>
          <a:solidFill>
            <a:srgbClr val="662E4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2" y="5366980"/>
            <a:ext cx="6500217" cy="1255752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557" y="5806678"/>
            <a:ext cx="300990" cy="3762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96294" y="5581055"/>
            <a:ext cx="2405777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Age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496294" y="6066234"/>
            <a:ext cx="240577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Importance score: 0.15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DF3989-1D93-BBCF-9F0C-9B10E859E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487" y="7772400"/>
            <a:ext cx="16954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034897"/>
            <a:ext cx="634150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Visualizing Predictions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35660" y="3069550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717268" y="306955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Scatter Plot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17268" y="3554730"/>
            <a:ext cx="716387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Visualizes predicted vs. actual values.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556772" y="4111228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038380" y="4111228"/>
            <a:ext cx="309717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38380" y="4596408"/>
            <a:ext cx="68427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Allows exploration of predictions.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877883" y="5152906"/>
            <a:ext cx="160496" cy="827603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7359491" y="515290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Color-Coded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59491" y="5638086"/>
            <a:ext cx="652164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Represents true/false positives/negatives.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561DAD-CA4F-AB0A-E5C3-4BDB1C1CD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487" y="7772400"/>
            <a:ext cx="16954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152" y="801529"/>
            <a:ext cx="7138035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 and Future Work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68152" y="1742956"/>
            <a:ext cx="7780496" cy="934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model achieved high accuracy in heart disease prediction. This provides valuable insights for early detection. Future work includes integrating more diverse datasets. We also plan to explore real-time prediction capabilities.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52" y="2896791"/>
            <a:ext cx="486966" cy="486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68152" y="3578543"/>
            <a:ext cx="243113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Accuracy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168152" y="4019907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Validated model performance.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772" y="2896791"/>
            <a:ext cx="486966" cy="4869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42772" y="3578543"/>
            <a:ext cx="243113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Actionable Insights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842772" y="4344472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Supporting clinical decisions.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392" y="2896791"/>
            <a:ext cx="486966" cy="4869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17392" y="3578543"/>
            <a:ext cx="243113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Expansion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1517392" y="4019907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Adding more diverse datasets.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52" y="5357217"/>
            <a:ext cx="486966" cy="4869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168152" y="6038969"/>
            <a:ext cx="243113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Prediction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6168152" y="6804898"/>
            <a:ext cx="243113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Exploring live data integration.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E56A74-82F1-CBE1-A7C2-72C5B4D82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3804" y="7584141"/>
            <a:ext cx="1897155" cy="5916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401</Words>
  <Application>Microsoft Office PowerPoint</Application>
  <PresentationFormat>Custom</PresentationFormat>
  <Paragraphs>83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manasvityagi2008@outlook.com</cp:lastModifiedBy>
  <cp:revision>200</cp:revision>
  <dcterms:created xsi:type="dcterms:W3CDTF">2025-05-27T09:27:33Z</dcterms:created>
  <dcterms:modified xsi:type="dcterms:W3CDTF">2025-05-27T09:49:23Z</dcterms:modified>
</cp:coreProperties>
</file>